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91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40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95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96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7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53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74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0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64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5605-E873-422D-8B2B-8FCF09735275}" type="datetimeFigureOut">
              <a:rPr lang="nl-NL" smtClean="0"/>
              <a:t>4-9-2013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64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argrietsmulders.nl/index.php?pid=10&amp;gallery=6&amp;img=2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argrietsmulders.nl/index.php?pid=10&amp;gallery=6&amp;img=3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rgrietsmulders.nl/index.php?pid=10&amp;gallery=6&amp;img=3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rgrietsmulders.nl/index.php?pid=10&amp;gallery=6&amp;img=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Taak </a:t>
            </a:r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3600" dirty="0" smtClean="0"/>
              <a:t>‘</a:t>
            </a:r>
            <a:r>
              <a:rPr lang="nl-NL" sz="3600" dirty="0" err="1" smtClean="0"/>
              <a:t>Stills</a:t>
            </a:r>
            <a:r>
              <a:rPr lang="nl-NL" sz="3600" dirty="0" smtClean="0"/>
              <a:t>’</a:t>
            </a:r>
          </a:p>
          <a:p>
            <a:r>
              <a:rPr lang="nl-NL" dirty="0" smtClean="0"/>
              <a:t>(Margriet Smulders)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19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orks - Margriet Smu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10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0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Works - Margriet Smulders">
            <a:hlinkClick r:id="rId2" tooltip="Volgen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57" y="476672"/>
            <a:ext cx="4778499" cy="59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2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orks - Margriet Smulders">
            <a:hlinkClick r:id="rId2" tooltip="Volgen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77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5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orks - Margriet Smulders">
            <a:hlinkClick r:id="rId2" tooltip="Volgen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16" y="522312"/>
            <a:ext cx="73533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8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orks - Margriet Smulders">
            <a:hlinkClick r:id="rId2" tooltip="Volgen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0" y="476672"/>
            <a:ext cx="7239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orks - Margriet Smu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2" y="702146"/>
            <a:ext cx="70104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orks - Margriet Smu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40055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7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orks - Margriet Smu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6101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9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orks - Margriet Smu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16824" cy="44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003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9</Words>
  <Application>Microsoft Office PowerPoint</Application>
  <PresentationFormat>Diavoorstelling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Taak 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Taak 1</dc:title>
  <dc:creator>Elfi Voermans</dc:creator>
  <cp:lastModifiedBy>Elfi Voermans</cp:lastModifiedBy>
  <cp:revision>27</cp:revision>
  <dcterms:created xsi:type="dcterms:W3CDTF">2013-08-27T11:14:54Z</dcterms:created>
  <dcterms:modified xsi:type="dcterms:W3CDTF">2013-09-04T11:50:40Z</dcterms:modified>
</cp:coreProperties>
</file>